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112003" y="1908010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239998" y="1908010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240004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49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47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47"/>
                </a:lnTo>
                <a:lnTo>
                  <a:pt x="151447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bk object 29"/>
          <p:cNvSpPr/>
          <p:nvPr/>
        </p:nvSpPr>
        <p:spPr>
          <a:xfrm>
            <a:off x="18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bk object 30"/>
          <p:cNvSpPr/>
          <p:nvPr/>
        </p:nvSpPr>
        <p:spPr>
          <a:xfrm>
            <a:off x="36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Eintrittskarten_70x150_2-fach-Perforation, 2-fach-Nummerierung_PDF-Vorlage.indd</dc:title>
  <dcterms:created xsi:type="dcterms:W3CDTF">2016-06-15T17:18:35Z</dcterms:created>
  <dcterms:modified xsi:type="dcterms:W3CDTF">2016-06-15T17:18:35Z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